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photoAlbum/>
  <p:custDataLst>
    <p:tags r:id="rId17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013100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1252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6753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42615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912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9875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63720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33598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03695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2494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97110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72755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558586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87219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88231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2380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79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23"/>
            <a:ext cx="12192000" cy="6909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3403088"/>
            <a:ext cx="1023582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مادة تاريخ الكتب والمكتبات</a:t>
            </a:r>
          </a:p>
          <a:p>
            <a:r>
              <a:rPr lang="ar-EG" sz="4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المحاضرة الاولي</a:t>
            </a:r>
            <a:r>
              <a:rPr lang="en-US" sz="4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endParaRPr lang="ar-EG" sz="4400" dirty="0" smtClean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r>
              <a:rPr lang="ar-EG" sz="4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الفرقة الاولي </a:t>
            </a:r>
            <a:r>
              <a:rPr lang="ar-EG" sz="44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– قسم المكتبات والمعلومات</a:t>
            </a:r>
          </a:p>
          <a:p>
            <a:pPr algn="ctr"/>
            <a:r>
              <a:rPr lang="ar-EG" sz="48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د.ايمان احمد طه</a:t>
            </a:r>
          </a:p>
        </p:txBody>
      </p:sp>
    </p:spTree>
    <p:extLst>
      <p:ext uri="{BB962C8B-B14F-4D97-AF65-F5344CB8AC3E}">
        <p14:creationId xmlns:p14="http://schemas.microsoft.com/office/powerpoint/2010/main" val="426013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1-page-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16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1-page-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199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1-page-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66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1-page-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75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1-page-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444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1-page-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007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1-page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411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1-page-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481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1-page-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478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1-page-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48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1-page-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491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1-page-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910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1-page-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415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1-page-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474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15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AdvertisingBold</vt:lpstr>
      <vt:lpstr>ae_AlMateen</vt:lpstr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malekmohamed2016@hotmail.com</dc:creator>
  <cp:lastModifiedBy>Windows User</cp:lastModifiedBy>
  <cp:revision>8</cp:revision>
  <dcterms:created xsi:type="dcterms:W3CDTF">2020-03-21T21:31:37Z</dcterms:created>
  <dcterms:modified xsi:type="dcterms:W3CDTF">2021-01-08T22:01:49Z</dcterms:modified>
</cp:coreProperties>
</file>